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0972800" cy="10972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>
      <p:cViewPr varScale="1">
        <p:scale>
          <a:sx n="68" d="100"/>
          <a:sy n="68" d="100"/>
        </p:scale>
        <p:origin x="256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60FF88-7090-024D-9003-FB7B84EA28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21D6ED27-5107-7B4E-8782-19976A2343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94108" y="2030413"/>
            <a:ext cx="8315030" cy="6540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863002E-CE60-BF4E-BEF5-6E6043FAE7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7599" y="9024937"/>
            <a:ext cx="6045201" cy="474662"/>
          </a:xfrm>
        </p:spPr>
        <p:txBody>
          <a:bodyPr/>
          <a:lstStyle>
            <a:lvl1pPr marL="0" indent="0">
              <a:buFontTx/>
              <a:buNone/>
              <a:defRPr b="1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First and Last Name</a:t>
            </a:r>
            <a:endParaRPr lang="en-US" dirty="0"/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C8576F4C-E397-FB43-84E1-071F17349F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" y="9541936"/>
            <a:ext cx="6045201" cy="4746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0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Title,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66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A9E39C9-24CA-C543-A607-B367921C39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0972800" cy="10972800"/>
          </a:xfrm>
          <a:prstGeom prst="rect">
            <a:avLst/>
          </a:prstGeom>
        </p:spPr>
      </p:pic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21D6ED27-5107-7B4E-8782-19976A2343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94108" y="2030413"/>
            <a:ext cx="8315030" cy="65405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863002E-CE60-BF4E-BEF5-6E6043FAE7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17599" y="9024937"/>
            <a:ext cx="6045201" cy="474662"/>
          </a:xfrm>
        </p:spPr>
        <p:txBody>
          <a:bodyPr/>
          <a:lstStyle>
            <a:lvl1pPr marL="0" indent="0">
              <a:buFontTx/>
              <a:buNone/>
              <a:defRPr b="1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First and Last Name</a:t>
            </a:r>
            <a:endParaRPr lang="en-US" dirty="0"/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C8576F4C-E397-FB43-84E1-071F17349FF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17599" y="9541936"/>
            <a:ext cx="6045201" cy="4746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0" i="0" baseline="0">
                <a:solidFill>
                  <a:schemeClr val="bg1"/>
                </a:solidFill>
                <a:latin typeface="Source Sans Pro Semibold" panose="020B0503030403020204" pitchFamily="34" charset="77"/>
              </a:defRPr>
            </a:lvl1pPr>
          </a:lstStyle>
          <a:p>
            <a:r>
              <a:rPr lang="en-US" sz="3600" b="1" dirty="0">
                <a:solidFill>
                  <a:schemeClr val="bg1"/>
                </a:solidFill>
                <a:latin typeface="Source Sans Pro" panose="020B0503030403020204" pitchFamily="34" charset="77"/>
              </a:rPr>
              <a:t>Title,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54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4BB08-C9DE-D446-9192-FF29EAE1F1B4}" type="datetimeFigureOut">
              <a:rPr lang="en-US" smtClean="0"/>
              <a:t>4/9/25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CD6A4-35F1-1D4A-971D-4CEBF1A24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4F17485-452D-D241-8654-B6DEAF0D03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CC4FB0-0974-B245-A79D-62063191C66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BCA45-85AF-8043-9187-987558D0B2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1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mmit 2025 Social Template" id="{E237F12B-F7A4-4D48-B48A-9EE410920015}" vid="{86C8D9F7-6649-974D-8512-1BF8EA6042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Source Sans Pro</vt:lpstr>
      <vt:lpstr>Source Sans Pro Semibold</vt:lpstr>
      <vt:lpstr>Source Sans Pro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Ramos</dc:creator>
  <cp:lastModifiedBy>Stephanie Ramos</cp:lastModifiedBy>
  <cp:revision>2</cp:revision>
  <dcterms:created xsi:type="dcterms:W3CDTF">2025-04-10T03:02:54Z</dcterms:created>
  <dcterms:modified xsi:type="dcterms:W3CDTF">2025-04-10T03:03:13Z</dcterms:modified>
</cp:coreProperties>
</file>